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8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39089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Anti Deepfake Detection : Real-time Analysis in Video Calls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92311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Harnessing AI for Secure and Transparent Communication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59558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at Hackathon Summit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1297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9544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Try the demo and experience the future of secure communication!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02169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 Info: Email, social media links.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7ACA421-5C74-489C-BC7D-5950D058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130C2-2A7E-D895-B588-6F2391E77FF4}"/>
              </a:ext>
            </a:extLst>
          </p:cNvPr>
          <p:cNvSpPr txBox="1"/>
          <p:nvPr/>
        </p:nvSpPr>
        <p:spPr>
          <a:xfrm>
            <a:off x="6343650" y="361950"/>
            <a:ext cx="6591300" cy="160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4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 of Fake Media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FC0EE-5A6C-7BDE-7C30-3D562977B014}"/>
              </a:ext>
            </a:extLst>
          </p:cNvPr>
          <p:cNvSpPr txBox="1"/>
          <p:nvPr/>
        </p:nvSpPr>
        <p:spPr>
          <a:xfrm>
            <a:off x="6343650" y="2124150"/>
            <a:ext cx="7315200" cy="624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rise of misinformation in live video calls presents a growing challenge. It's difficult to identify mismatched facial expressions and deceptive audio in real-time. Existing video communication platforms lack the integration of advanced AI tools to combat this issue.</a:t>
            </a:r>
            <a:endParaRPr lang="en-US" sz="2800" dirty="0"/>
          </a:p>
          <a:p>
            <a:pPr marL="0" indent="0">
              <a:lnSpc>
                <a:spcPts val="6050"/>
              </a:lnSpc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E8AAA-1162-E248-F029-C8819F27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04" y="7724755"/>
            <a:ext cx="1828895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6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322" y="675561"/>
            <a:ext cx="7427357" cy="1532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Deepfake Detection 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58322" y="2851785"/>
            <a:ext cx="551736" cy="55173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3227" y="2943701"/>
            <a:ext cx="161925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1655207" y="2851785"/>
            <a:ext cx="2794278" cy="766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Chrome Extension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55207" y="3765113"/>
            <a:ext cx="2794278" cy="784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Analyzes live video calls.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4634" y="2851785"/>
            <a:ext cx="551736" cy="55173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0488" y="2943701"/>
            <a:ext cx="22002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5491520" y="2851785"/>
            <a:ext cx="2794278" cy="766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91520" y="3765113"/>
            <a:ext cx="2794278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Mismatches between facial expressions and spoken words.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58322" y="5463421"/>
            <a:ext cx="551736" cy="55173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1200" y="5555337"/>
            <a:ext cx="205978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655207" y="5463421"/>
            <a:ext cx="2794278" cy="766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Background Analysis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55207" y="6376749"/>
            <a:ext cx="2794278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Powered by AI for enhanced situational awareness.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4634" y="5463421"/>
            <a:ext cx="551736" cy="55173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2035" y="5555337"/>
            <a:ext cx="236934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850" dirty="0"/>
          </a:p>
        </p:txBody>
      </p:sp>
      <p:sp>
        <p:nvSpPr>
          <p:cNvPr id="18" name="Text 15"/>
          <p:cNvSpPr/>
          <p:nvPr/>
        </p:nvSpPr>
        <p:spPr>
          <a:xfrm>
            <a:off x="5491520" y="5463421"/>
            <a:ext cx="2794278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491520" y="5993606"/>
            <a:ext cx="2794278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Suspicious activity to ensure secure communication.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863" y="636270"/>
            <a:ext cx="6513433" cy="723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Cutting-Edge Features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63" y="1706404"/>
            <a:ext cx="578406" cy="578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9863" y="2585561"/>
            <a:ext cx="344650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</a:t>
            </a:r>
            <a:endParaRPr lang="en-US" sz="2000" dirty="0"/>
          </a:p>
          <a:p>
            <a:pPr marL="0" indent="0" algn="l">
              <a:lnSpc>
                <a:spcPts val="280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9863" y="3016448"/>
            <a:ext cx="3588544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video backgrounds for object detection.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474" y="1706404"/>
            <a:ext cx="578406" cy="5784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5474" y="2516148"/>
            <a:ext cx="358866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Facial Expression Analysis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4745474" y="3377922"/>
            <a:ext cx="3588663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 emotions and validate their match with spoken words.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809863" y="5992654"/>
            <a:ext cx="358854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38842" y="6492954"/>
            <a:ext cx="3588544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Floating button for seamless integration into video calls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474" y="5182910"/>
            <a:ext cx="578406" cy="5784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5474" y="5992654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Mismatch Alerts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4745474" y="6492954"/>
            <a:ext cx="3588663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Instant notifications for any discrepancies.</a:t>
            </a:r>
            <a:endParaRPr lang="en-US" sz="1800" dirty="0"/>
          </a:p>
        </p:txBody>
      </p:sp>
      <p:pic>
        <p:nvPicPr>
          <p:cNvPr id="17" name="Graphic 16" descr="Call center with solid fill">
            <a:extLst>
              <a:ext uri="{FF2B5EF4-FFF2-40B4-BE49-F238E27FC236}">
                <a16:creationId xmlns:a16="http://schemas.microsoft.com/office/drawing/2014/main" id="{3AF6C3C1-FBE7-23EF-5267-292516FF7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866" y="500884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BC7DC1-2F5F-105C-233E-5EC4AE49EDD8}"/>
              </a:ext>
            </a:extLst>
          </p:cNvPr>
          <p:cNvSpPr txBox="1"/>
          <p:nvPr/>
        </p:nvSpPr>
        <p:spPr>
          <a:xfrm>
            <a:off x="704756" y="6019383"/>
            <a:ext cx="304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User-Friendly Interface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78600"/>
            <a:ext cx="654808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115628"/>
            <a:ext cx="30607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JavaScript, HTML5, CSS3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115628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Google Cloud Vision, TensorFlow.js, Web Speech API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Browser Extension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60451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Chrome Manifest V3 compatibility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57524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Models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57524" y="560451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Pre-trained models for facial and sentiment analysis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573" y="610910"/>
            <a:ext cx="5539859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It Works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6528"/>
            <a:ext cx="30480" cy="5872043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6320850" y="2229683"/>
            <a:ext cx="775573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065943" y="1995726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2036" y="2078712"/>
            <a:ext cx="14632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6606" y="1968103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573" y="2447092"/>
            <a:ext cx="532090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activates the extension during a video call.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3977" y="3337560"/>
            <a:ext cx="775573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943" y="3103602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723" y="3186589"/>
            <a:ext cx="19883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3924" y="3075980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3924" y="3554968"/>
            <a:ext cx="532090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video and audio streams are captured.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850" y="4334708"/>
            <a:ext cx="775573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943" y="4100751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2153" y="4183737"/>
            <a:ext cx="18609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6606" y="4073128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573" y="4552117"/>
            <a:ext cx="5320903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models analyze facial expressions and match them with speech.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3977" y="5331857"/>
            <a:ext cx="775573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943" y="5097899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8103" y="5180886"/>
            <a:ext cx="21407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3924" y="5070277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4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3924" y="5549265"/>
            <a:ext cx="5320903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Background objects are identified using Google Lens.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850" y="6329005"/>
            <a:ext cx="775573" cy="30480"/>
          </a:xfrm>
          <a:prstGeom prst="roundRect">
            <a:avLst>
              <a:gd name="adj" fmla="val 305346"/>
            </a:avLst>
          </a:prstGeom>
          <a:solidFill>
            <a:srgbClr val="194A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943" y="6095048"/>
            <a:ext cx="498515" cy="498515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6438" y="6178034"/>
            <a:ext cx="1974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6606" y="6067425"/>
            <a:ext cx="276987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5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573" y="6546413"/>
            <a:ext cx="5320903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Alerts are shown for mismatches or suspicious activity.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7705EC-61B8-6860-3A76-5E663E2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979" y="7755116"/>
            <a:ext cx="1724121" cy="359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3629"/>
            <a:ext cx="754701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Applications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678549"/>
            <a:ext cx="4054078" cy="2505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4925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Video Calls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6026110"/>
            <a:ext cx="40540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meetings, legal consultations.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42" y="2678549"/>
            <a:ext cx="4054197" cy="2505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042" y="5492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042" y="6026229"/>
            <a:ext cx="40541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Verify student engagement during remote classes.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549"/>
            <a:ext cx="4054197" cy="25056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Support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229"/>
            <a:ext cx="40541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Authenticate user emotions during calls.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B0C066-8684-EC92-9763-2D4776162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6754" y="7781905"/>
            <a:ext cx="1737455" cy="361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150" y="643533"/>
            <a:ext cx="585108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What's Next?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819150" y="1842849"/>
            <a:ext cx="1624012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0728" y="2283023"/>
            <a:ext cx="128707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2677120" y="2076807"/>
            <a:ext cx="2782729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Accuracy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2677120" y="2582823"/>
            <a:ext cx="278272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AI models.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2560082" y="3175992"/>
            <a:ext cx="11134249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19150" y="3308152"/>
            <a:ext cx="3248025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60728" y="3748326"/>
            <a:ext cx="174903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4301133" y="3542109"/>
            <a:ext cx="3026569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Multilingual Support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4301133" y="4048125"/>
            <a:ext cx="396120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languages and platforms.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4184094" y="4641294"/>
            <a:ext cx="9510236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819150" y="4773454"/>
            <a:ext cx="4872038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60728" y="5213628"/>
            <a:ext cx="163830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925145" y="5007412"/>
            <a:ext cx="2925485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 Integration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5925145" y="5513427"/>
            <a:ext cx="6344722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Popular video conferencing apps like Google 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Meet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Teams.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5808107" y="6106597"/>
            <a:ext cx="7886224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18" name="Shape 16"/>
          <p:cNvSpPr/>
          <p:nvPr/>
        </p:nvSpPr>
        <p:spPr>
          <a:xfrm>
            <a:off x="819150" y="6238756"/>
            <a:ext cx="6496050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60728" y="6678930"/>
            <a:ext cx="188357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7549158" y="6472714"/>
            <a:ext cx="2925485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Security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7549158" y="6978729"/>
            <a:ext cx="3552468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Privacy and security measures.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6B31FA-249F-7B9D-E1D7-0D83CB4CE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813" y="7722394"/>
            <a:ext cx="2434587" cy="5072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Meet the Team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[Prabhu Yengde , Lilesh Nimkar , Hemant Kadukar]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Special Thanks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Hackathon Summit organizers and mentors.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49BF3-56C9-B977-C825-4E2F734C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123" y="7786821"/>
            <a:ext cx="1669122" cy="347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371</Words>
  <Application>Microsoft Office PowerPoint</Application>
  <PresentationFormat>Custom</PresentationFormat>
  <Paragraphs>89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Lilesh Nimkar</cp:lastModifiedBy>
  <cp:revision>5</cp:revision>
  <dcterms:created xsi:type="dcterms:W3CDTF">2025-01-22T13:55:01Z</dcterms:created>
  <dcterms:modified xsi:type="dcterms:W3CDTF">2025-01-25T05:12:49Z</dcterms:modified>
</cp:coreProperties>
</file>